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8"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77AC24-486E-4503-A9BD-17C0172254A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4A861C0-D045-4872-9CE5-DA7BF5460DA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9194113-2AEF-4897-80F7-83A80000D38B}"/>
              </a:ext>
            </a:extLst>
          </p:cNvPr>
          <p:cNvSpPr>
            <a:spLocks noGrp="1"/>
          </p:cNvSpPr>
          <p:nvPr>
            <p:ph type="dt" sz="half" idx="10"/>
          </p:nvPr>
        </p:nvSpPr>
        <p:spPr/>
        <p:txBody>
          <a:bodyPr/>
          <a:lstStyle/>
          <a:p>
            <a:fld id="{6FEBB234-E2EB-4EB6-A48D-8E09392CE50B}" type="datetimeFigureOut">
              <a:rPr lang="en-US" smtClean="0"/>
              <a:t>10/31/2019</a:t>
            </a:fld>
            <a:endParaRPr lang="en-US"/>
          </a:p>
        </p:txBody>
      </p:sp>
      <p:sp>
        <p:nvSpPr>
          <p:cNvPr id="5" name="Footer Placeholder 4">
            <a:extLst>
              <a:ext uri="{FF2B5EF4-FFF2-40B4-BE49-F238E27FC236}">
                <a16:creationId xmlns:a16="http://schemas.microsoft.com/office/drawing/2014/main" id="{775A4FBF-FE45-4369-BB8E-04C20DB4783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E8FF9D-B210-4379-A74D-9D7C21C7F399}"/>
              </a:ext>
            </a:extLst>
          </p:cNvPr>
          <p:cNvSpPr>
            <a:spLocks noGrp="1"/>
          </p:cNvSpPr>
          <p:nvPr>
            <p:ph type="sldNum" sz="quarter" idx="12"/>
          </p:nvPr>
        </p:nvSpPr>
        <p:spPr/>
        <p:txBody>
          <a:bodyPr/>
          <a:lstStyle/>
          <a:p>
            <a:fld id="{F4A140EB-0E25-4C90-A8A0-F65CCE596FD5}" type="slidenum">
              <a:rPr lang="en-US" smtClean="0"/>
              <a:t>‹#›</a:t>
            </a:fld>
            <a:endParaRPr lang="en-US"/>
          </a:p>
        </p:txBody>
      </p:sp>
    </p:spTree>
    <p:extLst>
      <p:ext uri="{BB962C8B-B14F-4D97-AF65-F5344CB8AC3E}">
        <p14:creationId xmlns:p14="http://schemas.microsoft.com/office/powerpoint/2010/main" val="39192052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44930E-64DD-493C-AB8B-9039F9ED701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CAC2F3B-87FB-4A3B-AB46-BE28608E7F9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843D025-1A4D-4B8F-8390-3C8B12DEAF0A}"/>
              </a:ext>
            </a:extLst>
          </p:cNvPr>
          <p:cNvSpPr>
            <a:spLocks noGrp="1"/>
          </p:cNvSpPr>
          <p:nvPr>
            <p:ph type="dt" sz="half" idx="10"/>
          </p:nvPr>
        </p:nvSpPr>
        <p:spPr/>
        <p:txBody>
          <a:bodyPr/>
          <a:lstStyle/>
          <a:p>
            <a:fld id="{6FEBB234-E2EB-4EB6-A48D-8E09392CE50B}" type="datetimeFigureOut">
              <a:rPr lang="en-US" smtClean="0"/>
              <a:t>10/31/2019</a:t>
            </a:fld>
            <a:endParaRPr lang="en-US"/>
          </a:p>
        </p:txBody>
      </p:sp>
      <p:sp>
        <p:nvSpPr>
          <p:cNvPr id="5" name="Footer Placeholder 4">
            <a:extLst>
              <a:ext uri="{FF2B5EF4-FFF2-40B4-BE49-F238E27FC236}">
                <a16:creationId xmlns:a16="http://schemas.microsoft.com/office/drawing/2014/main" id="{FE4A2F5A-68DE-4393-8DFC-0DA22189509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CC47E7-3C4F-4B00-9974-454A61F04FA7}"/>
              </a:ext>
            </a:extLst>
          </p:cNvPr>
          <p:cNvSpPr>
            <a:spLocks noGrp="1"/>
          </p:cNvSpPr>
          <p:nvPr>
            <p:ph type="sldNum" sz="quarter" idx="12"/>
          </p:nvPr>
        </p:nvSpPr>
        <p:spPr/>
        <p:txBody>
          <a:bodyPr/>
          <a:lstStyle/>
          <a:p>
            <a:fld id="{F4A140EB-0E25-4C90-A8A0-F65CCE596FD5}" type="slidenum">
              <a:rPr lang="en-US" smtClean="0"/>
              <a:t>‹#›</a:t>
            </a:fld>
            <a:endParaRPr lang="en-US"/>
          </a:p>
        </p:txBody>
      </p:sp>
    </p:spTree>
    <p:extLst>
      <p:ext uri="{BB962C8B-B14F-4D97-AF65-F5344CB8AC3E}">
        <p14:creationId xmlns:p14="http://schemas.microsoft.com/office/powerpoint/2010/main" val="19769892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E0E7E27-58EC-48A1-BB13-D719B1C66A5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2039835-1E90-4098-9A16-BF7C1C4BAB1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0A574F6-FDB5-42DF-BD32-3E7499D8224B}"/>
              </a:ext>
            </a:extLst>
          </p:cNvPr>
          <p:cNvSpPr>
            <a:spLocks noGrp="1"/>
          </p:cNvSpPr>
          <p:nvPr>
            <p:ph type="dt" sz="half" idx="10"/>
          </p:nvPr>
        </p:nvSpPr>
        <p:spPr/>
        <p:txBody>
          <a:bodyPr/>
          <a:lstStyle/>
          <a:p>
            <a:fld id="{6FEBB234-E2EB-4EB6-A48D-8E09392CE50B}" type="datetimeFigureOut">
              <a:rPr lang="en-US" smtClean="0"/>
              <a:t>10/31/2019</a:t>
            </a:fld>
            <a:endParaRPr lang="en-US"/>
          </a:p>
        </p:txBody>
      </p:sp>
      <p:sp>
        <p:nvSpPr>
          <p:cNvPr id="5" name="Footer Placeholder 4">
            <a:extLst>
              <a:ext uri="{FF2B5EF4-FFF2-40B4-BE49-F238E27FC236}">
                <a16:creationId xmlns:a16="http://schemas.microsoft.com/office/drawing/2014/main" id="{2FFDCCD4-9F8C-4BA2-8B7E-A498F4DE74E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D8F4FD1-90E0-4834-8AE0-045F896E9209}"/>
              </a:ext>
            </a:extLst>
          </p:cNvPr>
          <p:cNvSpPr>
            <a:spLocks noGrp="1"/>
          </p:cNvSpPr>
          <p:nvPr>
            <p:ph type="sldNum" sz="quarter" idx="12"/>
          </p:nvPr>
        </p:nvSpPr>
        <p:spPr/>
        <p:txBody>
          <a:bodyPr/>
          <a:lstStyle/>
          <a:p>
            <a:fld id="{F4A140EB-0E25-4C90-A8A0-F65CCE596FD5}" type="slidenum">
              <a:rPr lang="en-US" smtClean="0"/>
              <a:t>‹#›</a:t>
            </a:fld>
            <a:endParaRPr lang="en-US"/>
          </a:p>
        </p:txBody>
      </p:sp>
    </p:spTree>
    <p:extLst>
      <p:ext uri="{BB962C8B-B14F-4D97-AF65-F5344CB8AC3E}">
        <p14:creationId xmlns:p14="http://schemas.microsoft.com/office/powerpoint/2010/main" val="25881728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E55C03-CA85-4980-BF5C-1C4D6313713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3A40B00-2F09-4391-8ACE-479CA14C79D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317CF0B-FA27-43DB-BD89-BF157E659249}"/>
              </a:ext>
            </a:extLst>
          </p:cNvPr>
          <p:cNvSpPr>
            <a:spLocks noGrp="1"/>
          </p:cNvSpPr>
          <p:nvPr>
            <p:ph type="dt" sz="half" idx="10"/>
          </p:nvPr>
        </p:nvSpPr>
        <p:spPr/>
        <p:txBody>
          <a:bodyPr/>
          <a:lstStyle/>
          <a:p>
            <a:fld id="{6FEBB234-E2EB-4EB6-A48D-8E09392CE50B}" type="datetimeFigureOut">
              <a:rPr lang="en-US" smtClean="0"/>
              <a:t>10/31/2019</a:t>
            </a:fld>
            <a:endParaRPr lang="en-US"/>
          </a:p>
        </p:txBody>
      </p:sp>
      <p:sp>
        <p:nvSpPr>
          <p:cNvPr id="5" name="Footer Placeholder 4">
            <a:extLst>
              <a:ext uri="{FF2B5EF4-FFF2-40B4-BE49-F238E27FC236}">
                <a16:creationId xmlns:a16="http://schemas.microsoft.com/office/drawing/2014/main" id="{E821BE4E-6F68-4216-8A0A-CACB21AB20F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5BEFBD-5462-4774-A19A-48E998CF65A3}"/>
              </a:ext>
            </a:extLst>
          </p:cNvPr>
          <p:cNvSpPr>
            <a:spLocks noGrp="1"/>
          </p:cNvSpPr>
          <p:nvPr>
            <p:ph type="sldNum" sz="quarter" idx="12"/>
          </p:nvPr>
        </p:nvSpPr>
        <p:spPr/>
        <p:txBody>
          <a:bodyPr/>
          <a:lstStyle/>
          <a:p>
            <a:fld id="{F4A140EB-0E25-4C90-A8A0-F65CCE596FD5}" type="slidenum">
              <a:rPr lang="en-US" smtClean="0"/>
              <a:t>‹#›</a:t>
            </a:fld>
            <a:endParaRPr lang="en-US"/>
          </a:p>
        </p:txBody>
      </p:sp>
    </p:spTree>
    <p:extLst>
      <p:ext uri="{BB962C8B-B14F-4D97-AF65-F5344CB8AC3E}">
        <p14:creationId xmlns:p14="http://schemas.microsoft.com/office/powerpoint/2010/main" val="550581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4C4F88-20B1-4095-A80C-AE4B58134F2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AAA3AC3-B5EE-4AB2-B4E6-E85573FD74D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783EDCB-2DCB-4E83-BC38-F826B753935A}"/>
              </a:ext>
            </a:extLst>
          </p:cNvPr>
          <p:cNvSpPr>
            <a:spLocks noGrp="1"/>
          </p:cNvSpPr>
          <p:nvPr>
            <p:ph type="dt" sz="half" idx="10"/>
          </p:nvPr>
        </p:nvSpPr>
        <p:spPr/>
        <p:txBody>
          <a:bodyPr/>
          <a:lstStyle/>
          <a:p>
            <a:fld id="{6FEBB234-E2EB-4EB6-A48D-8E09392CE50B}" type="datetimeFigureOut">
              <a:rPr lang="en-US" smtClean="0"/>
              <a:t>10/31/2019</a:t>
            </a:fld>
            <a:endParaRPr lang="en-US"/>
          </a:p>
        </p:txBody>
      </p:sp>
      <p:sp>
        <p:nvSpPr>
          <p:cNvPr id="5" name="Footer Placeholder 4">
            <a:extLst>
              <a:ext uri="{FF2B5EF4-FFF2-40B4-BE49-F238E27FC236}">
                <a16:creationId xmlns:a16="http://schemas.microsoft.com/office/drawing/2014/main" id="{690DA486-93F4-410D-B53A-14B7582D6E4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1B6F32A-236D-4E26-9D56-A629317D19BC}"/>
              </a:ext>
            </a:extLst>
          </p:cNvPr>
          <p:cNvSpPr>
            <a:spLocks noGrp="1"/>
          </p:cNvSpPr>
          <p:nvPr>
            <p:ph type="sldNum" sz="quarter" idx="12"/>
          </p:nvPr>
        </p:nvSpPr>
        <p:spPr/>
        <p:txBody>
          <a:bodyPr/>
          <a:lstStyle/>
          <a:p>
            <a:fld id="{F4A140EB-0E25-4C90-A8A0-F65CCE596FD5}" type="slidenum">
              <a:rPr lang="en-US" smtClean="0"/>
              <a:t>‹#›</a:t>
            </a:fld>
            <a:endParaRPr lang="en-US"/>
          </a:p>
        </p:txBody>
      </p:sp>
    </p:spTree>
    <p:extLst>
      <p:ext uri="{BB962C8B-B14F-4D97-AF65-F5344CB8AC3E}">
        <p14:creationId xmlns:p14="http://schemas.microsoft.com/office/powerpoint/2010/main" val="16114749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581612-C0F5-48AD-9D88-E0C5119AAAE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3CFA736-23C0-46D4-9185-527F0ED6D5D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7848278-C344-4F4E-ACF1-3C981E61D9B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65242E2-E2B1-486F-B08E-9F40A1EB10EA}"/>
              </a:ext>
            </a:extLst>
          </p:cNvPr>
          <p:cNvSpPr>
            <a:spLocks noGrp="1"/>
          </p:cNvSpPr>
          <p:nvPr>
            <p:ph type="dt" sz="half" idx="10"/>
          </p:nvPr>
        </p:nvSpPr>
        <p:spPr/>
        <p:txBody>
          <a:bodyPr/>
          <a:lstStyle/>
          <a:p>
            <a:fld id="{6FEBB234-E2EB-4EB6-A48D-8E09392CE50B}" type="datetimeFigureOut">
              <a:rPr lang="en-US" smtClean="0"/>
              <a:t>10/31/2019</a:t>
            </a:fld>
            <a:endParaRPr lang="en-US"/>
          </a:p>
        </p:txBody>
      </p:sp>
      <p:sp>
        <p:nvSpPr>
          <p:cNvPr id="6" name="Footer Placeholder 5">
            <a:extLst>
              <a:ext uri="{FF2B5EF4-FFF2-40B4-BE49-F238E27FC236}">
                <a16:creationId xmlns:a16="http://schemas.microsoft.com/office/drawing/2014/main" id="{91AF47A9-9775-4D4E-83AA-FF3C51FBC74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BB09017-72BB-4CE5-A5FB-3008AD88AFE7}"/>
              </a:ext>
            </a:extLst>
          </p:cNvPr>
          <p:cNvSpPr>
            <a:spLocks noGrp="1"/>
          </p:cNvSpPr>
          <p:nvPr>
            <p:ph type="sldNum" sz="quarter" idx="12"/>
          </p:nvPr>
        </p:nvSpPr>
        <p:spPr/>
        <p:txBody>
          <a:bodyPr/>
          <a:lstStyle/>
          <a:p>
            <a:fld id="{F4A140EB-0E25-4C90-A8A0-F65CCE596FD5}" type="slidenum">
              <a:rPr lang="en-US" smtClean="0"/>
              <a:t>‹#›</a:t>
            </a:fld>
            <a:endParaRPr lang="en-US"/>
          </a:p>
        </p:txBody>
      </p:sp>
    </p:spTree>
    <p:extLst>
      <p:ext uri="{BB962C8B-B14F-4D97-AF65-F5344CB8AC3E}">
        <p14:creationId xmlns:p14="http://schemas.microsoft.com/office/powerpoint/2010/main" val="22164024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076EC0-2682-48CA-9B8D-C9E20510B33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D0E5703-6E2D-435F-B973-FBFA491FB4B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2DB91AD-586F-490E-A55C-ECDA1203383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2E9B8EF-8EB1-483E-8EA6-7D435E7DEE1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0535A35-803B-45AC-BB29-FCDFE092421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642AEBB-B73E-4A0A-9BF0-871D94FFDF51}"/>
              </a:ext>
            </a:extLst>
          </p:cNvPr>
          <p:cNvSpPr>
            <a:spLocks noGrp="1"/>
          </p:cNvSpPr>
          <p:nvPr>
            <p:ph type="dt" sz="half" idx="10"/>
          </p:nvPr>
        </p:nvSpPr>
        <p:spPr/>
        <p:txBody>
          <a:bodyPr/>
          <a:lstStyle/>
          <a:p>
            <a:fld id="{6FEBB234-E2EB-4EB6-A48D-8E09392CE50B}" type="datetimeFigureOut">
              <a:rPr lang="en-US" smtClean="0"/>
              <a:t>10/31/2019</a:t>
            </a:fld>
            <a:endParaRPr lang="en-US"/>
          </a:p>
        </p:txBody>
      </p:sp>
      <p:sp>
        <p:nvSpPr>
          <p:cNvPr id="8" name="Footer Placeholder 7">
            <a:extLst>
              <a:ext uri="{FF2B5EF4-FFF2-40B4-BE49-F238E27FC236}">
                <a16:creationId xmlns:a16="http://schemas.microsoft.com/office/drawing/2014/main" id="{E18876A5-CEB5-4BF6-9768-FE167F4EBBE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591E063-30D3-4E95-B1B0-ACC992131C0D}"/>
              </a:ext>
            </a:extLst>
          </p:cNvPr>
          <p:cNvSpPr>
            <a:spLocks noGrp="1"/>
          </p:cNvSpPr>
          <p:nvPr>
            <p:ph type="sldNum" sz="quarter" idx="12"/>
          </p:nvPr>
        </p:nvSpPr>
        <p:spPr/>
        <p:txBody>
          <a:bodyPr/>
          <a:lstStyle/>
          <a:p>
            <a:fld id="{F4A140EB-0E25-4C90-A8A0-F65CCE596FD5}" type="slidenum">
              <a:rPr lang="en-US" smtClean="0"/>
              <a:t>‹#›</a:t>
            </a:fld>
            <a:endParaRPr lang="en-US"/>
          </a:p>
        </p:txBody>
      </p:sp>
    </p:spTree>
    <p:extLst>
      <p:ext uri="{BB962C8B-B14F-4D97-AF65-F5344CB8AC3E}">
        <p14:creationId xmlns:p14="http://schemas.microsoft.com/office/powerpoint/2010/main" val="8428685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D6FCD7-E7F9-4F3C-94B8-A5D46AA50EB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E922513-48AD-4DF4-AC7B-8BEF96EA17B4}"/>
              </a:ext>
            </a:extLst>
          </p:cNvPr>
          <p:cNvSpPr>
            <a:spLocks noGrp="1"/>
          </p:cNvSpPr>
          <p:nvPr>
            <p:ph type="dt" sz="half" idx="10"/>
          </p:nvPr>
        </p:nvSpPr>
        <p:spPr/>
        <p:txBody>
          <a:bodyPr/>
          <a:lstStyle/>
          <a:p>
            <a:fld id="{6FEBB234-E2EB-4EB6-A48D-8E09392CE50B}" type="datetimeFigureOut">
              <a:rPr lang="en-US" smtClean="0"/>
              <a:t>10/31/2019</a:t>
            </a:fld>
            <a:endParaRPr lang="en-US"/>
          </a:p>
        </p:txBody>
      </p:sp>
      <p:sp>
        <p:nvSpPr>
          <p:cNvPr id="4" name="Footer Placeholder 3">
            <a:extLst>
              <a:ext uri="{FF2B5EF4-FFF2-40B4-BE49-F238E27FC236}">
                <a16:creationId xmlns:a16="http://schemas.microsoft.com/office/drawing/2014/main" id="{BE98537B-8CB7-4065-BB6C-B7EF111B577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B36D6B0-15A9-474B-82FD-1D91255ED706}"/>
              </a:ext>
            </a:extLst>
          </p:cNvPr>
          <p:cNvSpPr>
            <a:spLocks noGrp="1"/>
          </p:cNvSpPr>
          <p:nvPr>
            <p:ph type="sldNum" sz="quarter" idx="12"/>
          </p:nvPr>
        </p:nvSpPr>
        <p:spPr/>
        <p:txBody>
          <a:bodyPr/>
          <a:lstStyle/>
          <a:p>
            <a:fld id="{F4A140EB-0E25-4C90-A8A0-F65CCE596FD5}" type="slidenum">
              <a:rPr lang="en-US" smtClean="0"/>
              <a:t>‹#›</a:t>
            </a:fld>
            <a:endParaRPr lang="en-US"/>
          </a:p>
        </p:txBody>
      </p:sp>
    </p:spTree>
    <p:extLst>
      <p:ext uri="{BB962C8B-B14F-4D97-AF65-F5344CB8AC3E}">
        <p14:creationId xmlns:p14="http://schemas.microsoft.com/office/powerpoint/2010/main" val="22687803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9546C1B-A316-49EA-B013-DCA36DCBB9CF}"/>
              </a:ext>
            </a:extLst>
          </p:cNvPr>
          <p:cNvSpPr>
            <a:spLocks noGrp="1"/>
          </p:cNvSpPr>
          <p:nvPr>
            <p:ph type="dt" sz="half" idx="10"/>
          </p:nvPr>
        </p:nvSpPr>
        <p:spPr/>
        <p:txBody>
          <a:bodyPr/>
          <a:lstStyle/>
          <a:p>
            <a:fld id="{6FEBB234-E2EB-4EB6-A48D-8E09392CE50B}" type="datetimeFigureOut">
              <a:rPr lang="en-US" smtClean="0"/>
              <a:t>10/31/2019</a:t>
            </a:fld>
            <a:endParaRPr lang="en-US"/>
          </a:p>
        </p:txBody>
      </p:sp>
      <p:sp>
        <p:nvSpPr>
          <p:cNvPr id="3" name="Footer Placeholder 2">
            <a:extLst>
              <a:ext uri="{FF2B5EF4-FFF2-40B4-BE49-F238E27FC236}">
                <a16:creationId xmlns:a16="http://schemas.microsoft.com/office/drawing/2014/main" id="{D35E3484-0A07-40C4-8020-3F0816B7043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BD9F9FF-CA2F-4CA4-A78B-BDC02DB1DF4B}"/>
              </a:ext>
            </a:extLst>
          </p:cNvPr>
          <p:cNvSpPr>
            <a:spLocks noGrp="1"/>
          </p:cNvSpPr>
          <p:nvPr>
            <p:ph type="sldNum" sz="quarter" idx="12"/>
          </p:nvPr>
        </p:nvSpPr>
        <p:spPr/>
        <p:txBody>
          <a:bodyPr/>
          <a:lstStyle/>
          <a:p>
            <a:fld id="{F4A140EB-0E25-4C90-A8A0-F65CCE596FD5}" type="slidenum">
              <a:rPr lang="en-US" smtClean="0"/>
              <a:t>‹#›</a:t>
            </a:fld>
            <a:endParaRPr lang="en-US"/>
          </a:p>
        </p:txBody>
      </p:sp>
    </p:spTree>
    <p:extLst>
      <p:ext uri="{BB962C8B-B14F-4D97-AF65-F5344CB8AC3E}">
        <p14:creationId xmlns:p14="http://schemas.microsoft.com/office/powerpoint/2010/main" val="3212968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F9425D-ECE1-4403-820E-04C0AFC9C8C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4755247-E695-4636-8263-02692899E94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4137E92-95F6-4186-BDDD-A6C17DD2519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5BFD2BF-AE98-461D-AE91-525564402353}"/>
              </a:ext>
            </a:extLst>
          </p:cNvPr>
          <p:cNvSpPr>
            <a:spLocks noGrp="1"/>
          </p:cNvSpPr>
          <p:nvPr>
            <p:ph type="dt" sz="half" idx="10"/>
          </p:nvPr>
        </p:nvSpPr>
        <p:spPr/>
        <p:txBody>
          <a:bodyPr/>
          <a:lstStyle/>
          <a:p>
            <a:fld id="{6FEBB234-E2EB-4EB6-A48D-8E09392CE50B}" type="datetimeFigureOut">
              <a:rPr lang="en-US" smtClean="0"/>
              <a:t>10/31/2019</a:t>
            </a:fld>
            <a:endParaRPr lang="en-US"/>
          </a:p>
        </p:txBody>
      </p:sp>
      <p:sp>
        <p:nvSpPr>
          <p:cNvPr id="6" name="Footer Placeholder 5">
            <a:extLst>
              <a:ext uri="{FF2B5EF4-FFF2-40B4-BE49-F238E27FC236}">
                <a16:creationId xmlns:a16="http://schemas.microsoft.com/office/drawing/2014/main" id="{47476B14-65BF-4D67-A18F-A812ABA7B46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7333017-D6AC-4990-B458-6EDDEF89249B}"/>
              </a:ext>
            </a:extLst>
          </p:cNvPr>
          <p:cNvSpPr>
            <a:spLocks noGrp="1"/>
          </p:cNvSpPr>
          <p:nvPr>
            <p:ph type="sldNum" sz="quarter" idx="12"/>
          </p:nvPr>
        </p:nvSpPr>
        <p:spPr/>
        <p:txBody>
          <a:bodyPr/>
          <a:lstStyle/>
          <a:p>
            <a:fld id="{F4A140EB-0E25-4C90-A8A0-F65CCE596FD5}" type="slidenum">
              <a:rPr lang="en-US" smtClean="0"/>
              <a:t>‹#›</a:t>
            </a:fld>
            <a:endParaRPr lang="en-US"/>
          </a:p>
        </p:txBody>
      </p:sp>
    </p:spTree>
    <p:extLst>
      <p:ext uri="{BB962C8B-B14F-4D97-AF65-F5344CB8AC3E}">
        <p14:creationId xmlns:p14="http://schemas.microsoft.com/office/powerpoint/2010/main" val="15579938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584240-99D9-442A-B86E-F2CF59EC62F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CBF20C0-35D2-4680-9FBB-9274699D387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504C929-62E8-436A-918D-52A9983188D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58E1CEF-8DEF-4F80-99DB-2E66433772FE}"/>
              </a:ext>
            </a:extLst>
          </p:cNvPr>
          <p:cNvSpPr>
            <a:spLocks noGrp="1"/>
          </p:cNvSpPr>
          <p:nvPr>
            <p:ph type="dt" sz="half" idx="10"/>
          </p:nvPr>
        </p:nvSpPr>
        <p:spPr/>
        <p:txBody>
          <a:bodyPr/>
          <a:lstStyle/>
          <a:p>
            <a:fld id="{6FEBB234-E2EB-4EB6-A48D-8E09392CE50B}" type="datetimeFigureOut">
              <a:rPr lang="en-US" smtClean="0"/>
              <a:t>10/31/2019</a:t>
            </a:fld>
            <a:endParaRPr lang="en-US"/>
          </a:p>
        </p:txBody>
      </p:sp>
      <p:sp>
        <p:nvSpPr>
          <p:cNvPr id="6" name="Footer Placeholder 5">
            <a:extLst>
              <a:ext uri="{FF2B5EF4-FFF2-40B4-BE49-F238E27FC236}">
                <a16:creationId xmlns:a16="http://schemas.microsoft.com/office/drawing/2014/main" id="{08902838-0322-4191-89A1-3338194DDA3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78CEDAF-60D2-4FC7-8CA7-D22B4162D117}"/>
              </a:ext>
            </a:extLst>
          </p:cNvPr>
          <p:cNvSpPr>
            <a:spLocks noGrp="1"/>
          </p:cNvSpPr>
          <p:nvPr>
            <p:ph type="sldNum" sz="quarter" idx="12"/>
          </p:nvPr>
        </p:nvSpPr>
        <p:spPr/>
        <p:txBody>
          <a:bodyPr/>
          <a:lstStyle/>
          <a:p>
            <a:fld id="{F4A140EB-0E25-4C90-A8A0-F65CCE596FD5}" type="slidenum">
              <a:rPr lang="en-US" smtClean="0"/>
              <a:t>‹#›</a:t>
            </a:fld>
            <a:endParaRPr lang="en-US"/>
          </a:p>
        </p:txBody>
      </p:sp>
    </p:spTree>
    <p:extLst>
      <p:ext uri="{BB962C8B-B14F-4D97-AF65-F5344CB8AC3E}">
        <p14:creationId xmlns:p14="http://schemas.microsoft.com/office/powerpoint/2010/main" val="2781014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0393185-33A6-465F-A020-1B337A61397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27B9A90-79F3-4056-8523-F90BCDF5B57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5D2CC35-CE57-4FD3-817A-E59BC2EA245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FEBB234-E2EB-4EB6-A48D-8E09392CE50B}" type="datetimeFigureOut">
              <a:rPr lang="en-US" smtClean="0"/>
              <a:t>10/31/2019</a:t>
            </a:fld>
            <a:endParaRPr lang="en-US"/>
          </a:p>
        </p:txBody>
      </p:sp>
      <p:sp>
        <p:nvSpPr>
          <p:cNvPr id="5" name="Footer Placeholder 4">
            <a:extLst>
              <a:ext uri="{FF2B5EF4-FFF2-40B4-BE49-F238E27FC236}">
                <a16:creationId xmlns:a16="http://schemas.microsoft.com/office/drawing/2014/main" id="{3A4CB9FF-97D3-4705-AE9F-50908B320C0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E4281A7-80FD-4483-A6F0-C1B323ABCFE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A140EB-0E25-4C90-A8A0-F65CCE596FD5}" type="slidenum">
              <a:rPr lang="en-US" smtClean="0"/>
              <a:t>‹#›</a:t>
            </a:fld>
            <a:endParaRPr lang="en-US"/>
          </a:p>
        </p:txBody>
      </p:sp>
    </p:spTree>
    <p:extLst>
      <p:ext uri="{BB962C8B-B14F-4D97-AF65-F5344CB8AC3E}">
        <p14:creationId xmlns:p14="http://schemas.microsoft.com/office/powerpoint/2010/main" val="7221525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796954" y="85833"/>
            <a:ext cx="11291582" cy="6703502"/>
          </a:xfrm>
          <a:prstGeom prst="rect">
            <a:avLst/>
          </a:prstGeom>
          <a:blipFill dpi="0" rotWithShape="1">
            <a:blip r:embed="rId2">
              <a:extLst>
                <a:ext uri="{28A0092B-C50C-407E-A947-70E740481C1C}">
                  <a14:useLocalDpi xmlns:a14="http://schemas.microsoft.com/office/drawing/2010/main" val="0"/>
                </a:ext>
              </a:extLst>
            </a:blip>
            <a:srcRect/>
            <a:stretch>
              <a:fillRect/>
            </a:stretch>
          </a:blip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88"/>
          </a:p>
        </p:txBody>
      </p:sp>
      <p:sp>
        <p:nvSpPr>
          <p:cNvPr id="2" name="TextBox 1">
            <a:extLst>
              <a:ext uri="{FF2B5EF4-FFF2-40B4-BE49-F238E27FC236}">
                <a16:creationId xmlns:a16="http://schemas.microsoft.com/office/drawing/2014/main" id="{7DFF43E6-0DE5-4F65-BF35-614DF1253E6B}"/>
              </a:ext>
            </a:extLst>
          </p:cNvPr>
          <p:cNvSpPr txBox="1"/>
          <p:nvPr/>
        </p:nvSpPr>
        <p:spPr>
          <a:xfrm>
            <a:off x="9366216" y="653690"/>
            <a:ext cx="2168338" cy="336695"/>
          </a:xfrm>
          <a:prstGeom prst="rect">
            <a:avLst/>
          </a:prstGeom>
          <a:noFill/>
        </p:spPr>
        <p:txBody>
          <a:bodyPr wrap="square" rtlCol="0">
            <a:spAutoFit/>
          </a:bodyPr>
          <a:lstStyle/>
          <a:p>
            <a:r>
              <a:rPr lang="en-US" sz="1588" dirty="0"/>
              <a:t>Mrs. Slankard</a:t>
            </a:r>
          </a:p>
        </p:txBody>
      </p:sp>
      <p:sp>
        <p:nvSpPr>
          <p:cNvPr id="4" name="TextBox 3">
            <a:extLst>
              <a:ext uri="{FF2B5EF4-FFF2-40B4-BE49-F238E27FC236}">
                <a16:creationId xmlns:a16="http://schemas.microsoft.com/office/drawing/2014/main" id="{2C22BD16-5D6F-4A91-9D80-D2B41070365B}"/>
              </a:ext>
            </a:extLst>
          </p:cNvPr>
          <p:cNvSpPr txBox="1"/>
          <p:nvPr/>
        </p:nvSpPr>
        <p:spPr>
          <a:xfrm>
            <a:off x="9429249" y="990297"/>
            <a:ext cx="2042272" cy="282385"/>
          </a:xfrm>
          <a:prstGeom prst="rect">
            <a:avLst/>
          </a:prstGeom>
          <a:noFill/>
        </p:spPr>
        <p:txBody>
          <a:bodyPr wrap="square" rtlCol="0">
            <a:spAutoFit/>
          </a:bodyPr>
          <a:lstStyle/>
          <a:p>
            <a:r>
              <a:rPr lang="en-US" sz="1235" dirty="0"/>
              <a:t>sslankard@floraschools.com</a:t>
            </a:r>
          </a:p>
        </p:txBody>
      </p:sp>
      <p:sp>
        <p:nvSpPr>
          <p:cNvPr id="5" name="TextBox 4">
            <a:extLst>
              <a:ext uri="{FF2B5EF4-FFF2-40B4-BE49-F238E27FC236}">
                <a16:creationId xmlns:a16="http://schemas.microsoft.com/office/drawing/2014/main" id="{BB5427D9-3AFC-4A3E-B107-D988F1F7683F}"/>
              </a:ext>
            </a:extLst>
          </p:cNvPr>
          <p:cNvSpPr txBox="1"/>
          <p:nvPr/>
        </p:nvSpPr>
        <p:spPr>
          <a:xfrm>
            <a:off x="1266738" y="2067862"/>
            <a:ext cx="5845651" cy="1721690"/>
          </a:xfrm>
          <a:prstGeom prst="rect">
            <a:avLst/>
          </a:prstGeom>
          <a:noFill/>
        </p:spPr>
        <p:txBody>
          <a:bodyPr wrap="square" rtlCol="0">
            <a:spAutoFit/>
          </a:bodyPr>
          <a:lstStyle/>
          <a:p>
            <a:r>
              <a:rPr lang="en-US" sz="1588" dirty="0"/>
              <a:t>	</a:t>
            </a:r>
            <a:r>
              <a:rPr lang="en-US" dirty="0"/>
              <a:t>Wow!  I can’t believe that it is November already.  The year is going by so fast.  A new month also brings new temperatures.  Your child needs to bring a coat every day.  Both lunch and afternoon recesses will continue to be outside as long as temperatures allow.</a:t>
            </a:r>
          </a:p>
          <a:p>
            <a:endParaRPr lang="en-US" sz="1588" dirty="0"/>
          </a:p>
        </p:txBody>
      </p:sp>
      <p:sp>
        <p:nvSpPr>
          <p:cNvPr id="6" name="TextBox 5">
            <a:extLst>
              <a:ext uri="{FF2B5EF4-FFF2-40B4-BE49-F238E27FC236}">
                <a16:creationId xmlns:a16="http://schemas.microsoft.com/office/drawing/2014/main" id="{656C0519-6A79-497E-A236-014D6AB441E1}"/>
              </a:ext>
            </a:extLst>
          </p:cNvPr>
          <p:cNvSpPr txBox="1"/>
          <p:nvPr/>
        </p:nvSpPr>
        <p:spPr>
          <a:xfrm>
            <a:off x="4574799" y="3994217"/>
            <a:ext cx="2631343" cy="2537233"/>
          </a:xfrm>
          <a:prstGeom prst="rect">
            <a:avLst/>
          </a:prstGeom>
          <a:noFill/>
        </p:spPr>
        <p:txBody>
          <a:bodyPr wrap="square" rtlCol="0">
            <a:spAutoFit/>
          </a:bodyPr>
          <a:lstStyle/>
          <a:p>
            <a:r>
              <a:rPr lang="en-US" sz="1059" dirty="0"/>
              <a:t>Nov 1:	2:00 Dismissal</a:t>
            </a:r>
          </a:p>
          <a:p>
            <a:r>
              <a:rPr lang="en-US" sz="1059" dirty="0"/>
              <a:t>Nov 7:	Radiothon at FHS 	6-9:30</a:t>
            </a:r>
          </a:p>
          <a:p>
            <a:r>
              <a:rPr lang="en-US" sz="1059" dirty="0"/>
              <a:t>Nov 8:	Veterans Program 	at FHS at 9:15</a:t>
            </a:r>
          </a:p>
          <a:p>
            <a:r>
              <a:rPr lang="en-US" sz="1059" dirty="0"/>
              <a:t>Nov 11:	NO SCHOOL</a:t>
            </a:r>
          </a:p>
          <a:p>
            <a:r>
              <a:rPr lang="en-US" sz="1059" dirty="0"/>
              <a:t>Nov 13:	Mr. Mack</a:t>
            </a:r>
          </a:p>
          <a:p>
            <a:r>
              <a:rPr lang="en-US" sz="1059" dirty="0"/>
              <a:t>Nov 14:	Picture Retake Day</a:t>
            </a:r>
          </a:p>
          <a:p>
            <a:r>
              <a:rPr lang="en-US" sz="1059" dirty="0"/>
              <a:t>Nov 15:	Midterm 2</a:t>
            </a:r>
            <a:r>
              <a:rPr lang="en-US" sz="1059" baseline="30000" dirty="0"/>
              <a:t>nd</a:t>
            </a:r>
            <a:r>
              <a:rPr lang="en-US" sz="1059" dirty="0"/>
              <a:t> Quarter</a:t>
            </a:r>
          </a:p>
          <a:p>
            <a:r>
              <a:rPr lang="en-US" sz="1059" dirty="0"/>
              <a:t>	Ag in the Class</a:t>
            </a:r>
          </a:p>
          <a:p>
            <a:r>
              <a:rPr lang="en-US" sz="1059" dirty="0"/>
              <a:t>Nov 20:	Midterms go Home</a:t>
            </a:r>
          </a:p>
          <a:p>
            <a:r>
              <a:rPr lang="en-US" sz="1059" dirty="0"/>
              <a:t>	Miles of Smiles</a:t>
            </a:r>
          </a:p>
          <a:p>
            <a:r>
              <a:rPr lang="en-US" sz="1059" dirty="0"/>
              <a:t>Nov 21:	Family Read Night</a:t>
            </a:r>
          </a:p>
          <a:p>
            <a:r>
              <a:rPr lang="en-US" sz="1059" dirty="0"/>
              <a:t>Nov 27-29:	NO SCHOOL: 		Thanksgiving Break</a:t>
            </a:r>
            <a:endParaRPr lang="en-US" sz="1412" dirty="0"/>
          </a:p>
        </p:txBody>
      </p:sp>
      <p:sp>
        <p:nvSpPr>
          <p:cNvPr id="7" name="TextBox 6">
            <a:extLst>
              <a:ext uri="{FF2B5EF4-FFF2-40B4-BE49-F238E27FC236}">
                <a16:creationId xmlns:a16="http://schemas.microsoft.com/office/drawing/2014/main" id="{178C26C2-8C5B-44F0-B22A-7CEF9E80C629}"/>
              </a:ext>
            </a:extLst>
          </p:cNvPr>
          <p:cNvSpPr txBox="1"/>
          <p:nvPr/>
        </p:nvSpPr>
        <p:spPr>
          <a:xfrm>
            <a:off x="1208014" y="4003663"/>
            <a:ext cx="2718033" cy="2436821"/>
          </a:xfrm>
          <a:prstGeom prst="rect">
            <a:avLst/>
          </a:prstGeom>
          <a:noFill/>
        </p:spPr>
        <p:txBody>
          <a:bodyPr wrap="square" rtlCol="0">
            <a:spAutoFit/>
          </a:bodyPr>
          <a:lstStyle/>
          <a:p>
            <a:pPr algn="ctr"/>
            <a:r>
              <a:rPr lang="en-US" sz="1400" b="1" dirty="0"/>
              <a:t>Information</a:t>
            </a:r>
          </a:p>
          <a:p>
            <a:pPr algn="ctr"/>
            <a:endParaRPr lang="en-US" sz="1400" b="1" dirty="0"/>
          </a:p>
          <a:p>
            <a:pPr marL="252146" indent="-252146">
              <a:buFontTx/>
              <a:buChar char="-"/>
            </a:pPr>
            <a:r>
              <a:rPr lang="en-US" sz="1400" dirty="0"/>
              <a:t>Every Tuesday in November 4</a:t>
            </a:r>
            <a:r>
              <a:rPr lang="en-US" sz="1400" baseline="30000" dirty="0"/>
              <a:t>th</a:t>
            </a:r>
            <a:r>
              <a:rPr lang="en-US" sz="1400" dirty="0"/>
              <a:t> grade students will be participating in the DARE program. </a:t>
            </a:r>
          </a:p>
          <a:p>
            <a:pPr marL="252146" indent="-252146">
              <a:buFontTx/>
              <a:buChar char="-"/>
            </a:pPr>
            <a:endParaRPr lang="en-US" sz="1400" dirty="0"/>
          </a:p>
          <a:p>
            <a:pPr marL="252146" indent="-252146">
              <a:buFontTx/>
              <a:buChar char="-"/>
            </a:pPr>
            <a:r>
              <a:rPr lang="en-US" sz="1400" dirty="0"/>
              <a:t>The 3</a:t>
            </a:r>
            <a:r>
              <a:rPr lang="en-US" sz="1400" baseline="30000" dirty="0"/>
              <a:t>rd</a:t>
            </a:r>
            <a:r>
              <a:rPr lang="en-US" sz="1400" dirty="0"/>
              <a:t>-5</a:t>
            </a:r>
            <a:r>
              <a:rPr lang="en-US" sz="1400" baseline="30000" dirty="0"/>
              <a:t>th</a:t>
            </a:r>
            <a:r>
              <a:rPr lang="en-US" sz="1400" dirty="0"/>
              <a:t> grade Christmas program will be December 13</a:t>
            </a:r>
            <a:r>
              <a:rPr lang="en-US" sz="1400" baseline="30000" dirty="0"/>
              <a:t>th</a:t>
            </a:r>
            <a:r>
              <a:rPr lang="en-US" sz="1400" dirty="0"/>
              <a:t> beginning at 1:00. </a:t>
            </a:r>
          </a:p>
          <a:p>
            <a:r>
              <a:rPr lang="en-US" sz="1235" dirty="0"/>
              <a:t> </a:t>
            </a:r>
          </a:p>
        </p:txBody>
      </p:sp>
      <p:sp>
        <p:nvSpPr>
          <p:cNvPr id="8" name="Rectangle 7">
            <a:extLst>
              <a:ext uri="{FF2B5EF4-FFF2-40B4-BE49-F238E27FC236}">
                <a16:creationId xmlns:a16="http://schemas.microsoft.com/office/drawing/2014/main" id="{BB69DA02-9E94-4CEF-AB0F-2D823A4A5CFA}"/>
              </a:ext>
            </a:extLst>
          </p:cNvPr>
          <p:cNvSpPr/>
          <p:nvPr/>
        </p:nvSpPr>
        <p:spPr>
          <a:xfrm>
            <a:off x="5810250" y="979483"/>
            <a:ext cx="949699" cy="27156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88">
              <a:ln>
                <a:solidFill>
                  <a:schemeClr val="bg1"/>
                </a:solidFill>
              </a:ln>
              <a:solidFill>
                <a:schemeClr val="bg1"/>
              </a:solidFill>
            </a:endParaRPr>
          </a:p>
        </p:txBody>
      </p:sp>
      <p:sp>
        <p:nvSpPr>
          <p:cNvPr id="9" name="TextBox 8">
            <a:extLst>
              <a:ext uri="{FF2B5EF4-FFF2-40B4-BE49-F238E27FC236}">
                <a16:creationId xmlns:a16="http://schemas.microsoft.com/office/drawing/2014/main" id="{25755A6C-5782-4196-BBDA-FAD662EA2EA9}"/>
              </a:ext>
            </a:extLst>
          </p:cNvPr>
          <p:cNvSpPr txBox="1"/>
          <p:nvPr/>
        </p:nvSpPr>
        <p:spPr>
          <a:xfrm>
            <a:off x="8045826" y="2058508"/>
            <a:ext cx="3109274" cy="4871975"/>
          </a:xfrm>
          <a:prstGeom prst="rect">
            <a:avLst/>
          </a:prstGeom>
          <a:noFill/>
        </p:spPr>
        <p:txBody>
          <a:bodyPr wrap="square" rtlCol="0">
            <a:spAutoFit/>
          </a:bodyPr>
          <a:lstStyle/>
          <a:p>
            <a:r>
              <a:rPr lang="en-US" sz="1200" b="1" dirty="0"/>
              <a:t>Reading</a:t>
            </a:r>
            <a:r>
              <a:rPr lang="en-US" sz="1200" dirty="0"/>
              <a:t>:  Students will continue learning how to read for meaning.  Rereading to find evidence is an important skill that we are continually working to improve.  Students will be determining problem/solution, fact and opinion, and author’s purpose in their texts. </a:t>
            </a:r>
          </a:p>
          <a:p>
            <a:r>
              <a:rPr lang="en-US" sz="1200" b="1" dirty="0"/>
              <a:t>Math</a:t>
            </a:r>
            <a:r>
              <a:rPr lang="en-US" sz="1200" dirty="0"/>
              <a:t>:  Students have begun learning division.  We will be learning division the first few weeks of November before moving on to factors and multiples.  Your child needs to know their math facts.  Every lesson from here on will use their math facts and build upon that.</a:t>
            </a:r>
          </a:p>
          <a:p>
            <a:r>
              <a:rPr lang="en-US" sz="1200" b="1" dirty="0"/>
              <a:t>Language</a:t>
            </a:r>
            <a:r>
              <a:rPr lang="en-US" sz="1200" dirty="0"/>
              <a:t>:  Students will be learning about Verbs.  They will need to be able to determine action, linking, helping verbs, and subject-verb agreement.  They need to find direct objects, correct verb tense, and.</a:t>
            </a:r>
          </a:p>
          <a:p>
            <a:r>
              <a:rPr lang="en-US" sz="1200" b="1" dirty="0"/>
              <a:t>Science:</a:t>
            </a:r>
            <a:r>
              <a:rPr lang="en-US" sz="1200" dirty="0"/>
              <a:t> Students will be learning about the human body, senses and the brain.  </a:t>
            </a:r>
          </a:p>
          <a:p>
            <a:r>
              <a:rPr lang="en-US" sz="1200" b="1" dirty="0"/>
              <a:t>Social Studies</a:t>
            </a:r>
            <a:r>
              <a:rPr lang="en-US" sz="1200" dirty="0"/>
              <a:t>:  Study guides go home on Mondays and the quiz will be on Thursday. Mid November students will begin learning about the Southwest Region.</a:t>
            </a:r>
          </a:p>
          <a:p>
            <a:r>
              <a:rPr lang="en-US" sz="1200" b="1" dirty="0"/>
              <a:t>Spelling:</a:t>
            </a:r>
            <a:r>
              <a:rPr lang="en-US" sz="1200" dirty="0"/>
              <a:t>  Spelling lists are sent home on Mondays and tests will be on Friday. </a:t>
            </a:r>
          </a:p>
          <a:p>
            <a:r>
              <a:rPr lang="en-US" sz="1059" dirty="0"/>
              <a:t> </a:t>
            </a:r>
          </a:p>
        </p:txBody>
      </p:sp>
    </p:spTree>
    <p:extLst>
      <p:ext uri="{BB962C8B-B14F-4D97-AF65-F5344CB8AC3E}">
        <p14:creationId xmlns:p14="http://schemas.microsoft.com/office/powerpoint/2010/main" val="28017437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241</Words>
  <Application>Microsoft Office PowerPoint</Application>
  <PresentationFormat>Widescreen</PresentationFormat>
  <Paragraphs>28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Stephanie Slankard</dc:creator>
  <cp:lastModifiedBy>Stephanie Slankard</cp:lastModifiedBy>
  <cp:revision>2</cp:revision>
  <dcterms:created xsi:type="dcterms:W3CDTF">2019-10-31T16:33:45Z</dcterms:created>
  <dcterms:modified xsi:type="dcterms:W3CDTF">2019-10-31T16:37:15Z</dcterms:modified>
</cp:coreProperties>
</file>